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02a44dc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02a44dc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f02a44dc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f02a44dc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02a44dcc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02a44dc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f02a44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f02a44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02a44d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02a44d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02a44d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02a44d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02a44dc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02a44dc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02a44dc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02a44dc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02a44dc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02a44dc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02a44dc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02a44dc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02a44dc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02a44dc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8200" y="344650"/>
            <a:ext cx="8787600" cy="12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高级算法扩展(三) --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Reservoir Sampling / Rejection Sampling</a:t>
            </a:r>
            <a:endParaRPr sz="3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57850" y="1767200"/>
            <a:ext cx="64923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382. Linked List Random Node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398. Random Pick Index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478. Generate Random Point in a Circle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470. Implement Rand10() Using Rand7()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528. Random Pick with Weight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497. Random Point in Non-overlapping Rectangles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380. Insert Delete GetRandom O(1)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381. Insert Delete GetRandom O(1) - Duplicates allowed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7180450" y="4669150"/>
            <a:ext cx="1851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75" y="0"/>
            <a:ext cx="2976524" cy="165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950" y="1575100"/>
            <a:ext cx="3423824" cy="35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25850"/>
            <a:ext cx="2976522" cy="16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799351" cy="36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50" y="-12"/>
            <a:ext cx="5372649" cy="4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71349" cy="37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20925" y="3869250"/>
            <a:ext cx="3450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LinkedHashSet for O(1) iteration over large items. An iterator over a normal HashSet is actually O(h/n), where h is table capacity. So it is not a solution to our problem requiring O(1) time. Nor does an ArrayList instead of a HashSet work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850" y="4272392"/>
            <a:ext cx="3571524" cy="87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854850"/>
            <a:ext cx="8520600" cy="4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水库抽样：优势在优化空间，当stream无限长仍然能够等概率取element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拒绝采样：暴力产生很多解，符合条件就要，不符合条件就重新丢色子。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用prefixSum生成的weighted array可以根据权重来采样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O(1)时间来remove 特定element, 使用hashmap&lt;value, location&gt;来保存，同时使用heap的思路来交换头尾element，砍掉尾巴element来快速delete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random可以用两种写法一般: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1. Math.random(); 生成double [0.0, 1.0)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2. Random random = new Random(); random.nextInt(a); 生成  [0, a)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也有nextDouble() 很少用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0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什么是水库抽样？reservoir sampling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0" y="815825"/>
            <a:ext cx="8913300" cy="3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475" y="3743025"/>
            <a:ext cx="5314041" cy="1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5" y="3886200"/>
            <a:ext cx="3642950" cy="9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1126" cy="3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50" y="3238325"/>
            <a:ext cx="5212048" cy="19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25" y="0"/>
            <a:ext cx="3790775" cy="27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50550" y="716175"/>
            <a:ext cx="809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暴力解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511300" y="4064575"/>
            <a:ext cx="11160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水库抽样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48625" cy="3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600"/>
            <a:ext cx="4490573" cy="377444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144025" y="4185500"/>
            <a:ext cx="5478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优势在于，如果数据太大无法放入内存，我们可以一部分一部分处理，仍然能够保持每个元素被pick概率相同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什么是拒绝采样？rejection sampling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8809"/>
          <a:stretch/>
        </p:blipFill>
        <p:spPr>
          <a:xfrm>
            <a:off x="311700" y="930125"/>
            <a:ext cx="6729227" cy="41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80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800" y="2742276"/>
            <a:ext cx="4907201" cy="22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497" y="34225"/>
            <a:ext cx="2142299" cy="1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000" y="1562575"/>
            <a:ext cx="4594751" cy="10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8074" cy="41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275" y="0"/>
            <a:ext cx="3588879" cy="3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028" y="3700100"/>
            <a:ext cx="5353972" cy="14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975" y="0"/>
            <a:ext cx="3299175" cy="27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925" y="2601335"/>
            <a:ext cx="2999926" cy="254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976" y="2743813"/>
            <a:ext cx="3184950" cy="237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005263" cy="4103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389850" y="511550"/>
            <a:ext cx="26979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prefixSum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array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00" y="4052850"/>
            <a:ext cx="2009376" cy="10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128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675" y="2426300"/>
            <a:ext cx="4524235" cy="2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625" y="0"/>
            <a:ext cx="3664375" cy="31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571625" y="362750"/>
            <a:ext cx="17388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同样两种写法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binarySearch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